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Relationship Id="rId15" Type="http://schemas.openxmlformats.org/officeDocument/2006/relationships/image" Target="../media/image2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6" Type="http://schemas.openxmlformats.org/officeDocument/2006/relationships/image" Target="../media/image294.png"/><Relationship Id="rId17" Type="http://schemas.openxmlformats.org/officeDocument/2006/relationships/image" Target="../media/image295.png"/><Relationship Id="rId18" Type="http://schemas.openxmlformats.org/officeDocument/2006/relationships/image" Target="../media/image29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31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28" Type="http://schemas.openxmlformats.org/officeDocument/2006/relationships/image" Target="../media/image10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9261" y="3586085"/>
            <a:ext cx="6381221" cy="1549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84763" y="9687143"/>
            <a:ext cx="1589711" cy="26989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6878" y="6649444"/>
            <a:ext cx="6834674" cy="6268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48783" y="4925088"/>
            <a:ext cx="9613787" cy="9928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8858" y="9721429"/>
            <a:ext cx="245696" cy="2283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288" y="1070269"/>
            <a:ext cx="4750605" cy="9757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288" y="357115"/>
            <a:ext cx="1146474" cy="9757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7961" y="1280891"/>
            <a:ext cx="5900810" cy="658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16947" y="2956190"/>
            <a:ext cx="2880228" cy="6171429"/>
            <a:chOff x="10916947" y="2956190"/>
            <a:chExt cx="2880228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1325" y="-113444"/>
              <a:ext cx="5760456" cy="1234285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16947" y="2956190"/>
              <a:ext cx="2880228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81912" y="2956190"/>
            <a:ext cx="2887895" cy="6171429"/>
            <a:chOff x="14181912" y="2956190"/>
            <a:chExt cx="2887895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02628" y="-113401"/>
              <a:ext cx="5775790" cy="123428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81912" y="2956190"/>
              <a:ext cx="288789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9052" y="2956190"/>
            <a:ext cx="2931021" cy="6171429"/>
            <a:chOff x="1099052" y="2956190"/>
            <a:chExt cx="2931021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00829" y="-113160"/>
              <a:ext cx="5862043" cy="1234285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052" y="2956190"/>
              <a:ext cx="293102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71684" y="2956190"/>
            <a:ext cx="2931021" cy="6171429"/>
            <a:chOff x="4371684" y="2956190"/>
            <a:chExt cx="2931021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1803" y="-113160"/>
              <a:ext cx="5862043" cy="1234285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1684" y="2956190"/>
              <a:ext cx="293102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44315" y="2956190"/>
            <a:ext cx="2931021" cy="6171429"/>
            <a:chOff x="7644315" y="2956190"/>
            <a:chExt cx="2931021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44434" y="-113160"/>
              <a:ext cx="5862043" cy="1234285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44315" y="2956190"/>
              <a:ext cx="293102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9052" y="2968889"/>
            <a:ext cx="16089922" cy="6171429"/>
            <a:chOff x="1099052" y="2968889"/>
            <a:chExt cx="16089922" cy="61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99052" y="2968889"/>
              <a:ext cx="12838870" cy="6171429"/>
              <a:chOff x="1099052" y="2968889"/>
              <a:chExt cx="12838870" cy="6171429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099052" y="2968889"/>
                <a:ext cx="2931021" cy="6171429"/>
                <a:chOff x="1099052" y="2968889"/>
                <a:chExt cx="2931021" cy="6171429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300829" y="-100462"/>
                  <a:ext cx="5862043" cy="12342857"/>
                </a:xfrm>
                <a:prstGeom prst="rect">
                  <a:avLst/>
                </a:prstGeom>
              </p:spPr>
            </p:pic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99052" y="2968889"/>
                  <a:ext cx="2931021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400898" y="2968889"/>
                <a:ext cx="2931021" cy="6171429"/>
                <a:chOff x="4400898" y="2968889"/>
                <a:chExt cx="2931021" cy="617142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001017" y="-100462"/>
                  <a:ext cx="5862043" cy="12342857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400898" y="2968889"/>
                  <a:ext cx="2931021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7704885" y="2968889"/>
                <a:ext cx="2931021" cy="6171429"/>
                <a:chOff x="7704885" y="2968889"/>
                <a:chExt cx="2931021" cy="617142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305004" y="-100462"/>
                  <a:ext cx="5862043" cy="12342857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704885" y="2968889"/>
                  <a:ext cx="2931021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004589" y="2968889"/>
                <a:ext cx="2931021" cy="6171429"/>
                <a:chOff x="11004589" y="2968889"/>
                <a:chExt cx="2931021" cy="617142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604708" y="-100462"/>
                  <a:ext cx="5862043" cy="12342857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004589" y="2968889"/>
                  <a:ext cx="2931021" cy="61714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4255641" y="2968889"/>
              <a:ext cx="2931021" cy="6171429"/>
              <a:chOff x="14255641" y="2968889"/>
              <a:chExt cx="2931021" cy="61714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55760" y="-100462"/>
                <a:ext cx="5862043" cy="1234285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55641" y="2968889"/>
                <a:ext cx="2931021" cy="617142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8858" y="9721429"/>
            <a:ext cx="202535" cy="2255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4288" y="1070269"/>
            <a:ext cx="4750605" cy="97578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4288" y="357115"/>
            <a:ext cx="1146474" cy="9757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07961" y="1280891"/>
            <a:ext cx="5900810" cy="6586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2276" y="2968889"/>
            <a:ext cx="2931021" cy="6171429"/>
            <a:chOff x="11012276" y="2968889"/>
            <a:chExt cx="293102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2395" y="-100462"/>
              <a:ext cx="5862043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2276" y="2968889"/>
              <a:ext cx="293102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3349" y="2968889"/>
            <a:ext cx="2931021" cy="6171429"/>
            <a:chOff x="14283349" y="2968889"/>
            <a:chExt cx="2931021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3468" y="-100462"/>
              <a:ext cx="5862043" cy="1234285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3349" y="2968889"/>
              <a:ext cx="293102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9052" y="2968889"/>
            <a:ext cx="2931021" cy="6171429"/>
            <a:chOff x="1099052" y="2968889"/>
            <a:chExt cx="2931021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00829" y="-100462"/>
              <a:ext cx="5862043" cy="1234285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052" y="2968889"/>
              <a:ext cx="293102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04449" y="2968889"/>
            <a:ext cx="2931021" cy="6171429"/>
            <a:chOff x="4404449" y="2968889"/>
            <a:chExt cx="2931021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4568" y="-100462"/>
              <a:ext cx="5862043" cy="12342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4449" y="2968889"/>
              <a:ext cx="293102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04885" y="2968889"/>
            <a:ext cx="2931021" cy="6171429"/>
            <a:chOff x="7704885" y="2968889"/>
            <a:chExt cx="2931021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5004" y="-100462"/>
              <a:ext cx="5862043" cy="123428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4885" y="2968889"/>
              <a:ext cx="2931021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8858" y="9721429"/>
            <a:ext cx="240807" cy="2255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4288" y="1070269"/>
            <a:ext cx="4750605" cy="9757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4288" y="357115"/>
            <a:ext cx="1146474" cy="9757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07961" y="1280891"/>
            <a:ext cx="5900810" cy="6586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0" y="0"/>
            <a:ext cx="10285714" cy="10285714"/>
            <a:chOff x="8000000" y="0"/>
            <a:chExt cx="10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0000" y="0"/>
              <a:ext cx="10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8858" y="9721429"/>
            <a:ext cx="241506" cy="228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288" y="1070269"/>
            <a:ext cx="6223535" cy="1064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67196" y="1997935"/>
            <a:ext cx="3600000" cy="13797212"/>
            <a:chOff x="13967196" y="1997935"/>
            <a:chExt cx="3600000" cy="1379721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967196" y="2718956"/>
              <a:ext cx="3593943" cy="13075137"/>
              <a:chOff x="13967196" y="2718956"/>
              <a:chExt cx="3593943" cy="1307513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43454" y="-3779675"/>
                <a:ext cx="7187886" cy="2615027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967196" y="2718956"/>
                <a:ext cx="3593943" cy="1307513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4524" y="1941109"/>
              <a:ext cx="2319890" cy="656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97602" y="2718956"/>
            <a:ext cx="2836993" cy="14462933"/>
            <a:chOff x="10097602" y="2718956"/>
            <a:chExt cx="2836993" cy="144629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6911" y="-4481774"/>
              <a:ext cx="5673986" cy="2892586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7602" y="2718956"/>
              <a:ext cx="2836993" cy="144629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26455" y="1941104"/>
            <a:ext cx="2572388" cy="6569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810" y="4001199"/>
            <a:ext cx="5671144" cy="1349842"/>
            <a:chOff x="1883810" y="4001199"/>
            <a:chExt cx="5671144" cy="13498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7541" y="3934931"/>
              <a:ext cx="728508" cy="7223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14660" y="3970451"/>
              <a:ext cx="4758800" cy="1078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4124" y="5471680"/>
            <a:ext cx="734933" cy="734933"/>
            <a:chOff x="9574124" y="5471680"/>
            <a:chExt cx="734933" cy="7349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74124" y="5471680"/>
              <a:ext cx="734933" cy="7349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56122" y="7666198"/>
            <a:ext cx="817227" cy="817227"/>
            <a:chOff x="13456122" y="7666198"/>
            <a:chExt cx="817227" cy="8172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56122" y="7666198"/>
              <a:ext cx="817227" cy="8172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74124" y="7274870"/>
            <a:ext cx="827430" cy="827430"/>
            <a:chOff x="9574124" y="7274870"/>
            <a:chExt cx="827430" cy="8274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74124" y="7274870"/>
              <a:ext cx="827430" cy="8274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3810" y="5781729"/>
            <a:ext cx="6699229" cy="920394"/>
            <a:chOff x="1883810" y="5781729"/>
            <a:chExt cx="6699229" cy="9203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14660" y="5763322"/>
              <a:ext cx="6020106" cy="63028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17541" y="5715461"/>
              <a:ext cx="849557" cy="7223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83810" y="7313592"/>
            <a:ext cx="6685340" cy="1587799"/>
            <a:chOff x="1883810" y="7313592"/>
            <a:chExt cx="6685340" cy="15877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00771" y="7285981"/>
              <a:ext cx="5881679" cy="151864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17541" y="7247324"/>
              <a:ext cx="851766" cy="72232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4288" y="357115"/>
            <a:ext cx="1146474" cy="9757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6394" cy="2255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288" y="804779"/>
            <a:ext cx="1146474" cy="9757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25074" y="4556048"/>
            <a:ext cx="2319890" cy="6569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6575" y="4288155"/>
            <a:ext cx="2572389" cy="6569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21726" y="1969701"/>
            <a:ext cx="2572389" cy="6569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4288" y="1517936"/>
            <a:ext cx="5488856" cy="978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48765" y="1651230"/>
            <a:ext cx="1322481" cy="8022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2857" y="5398176"/>
            <a:ext cx="6423722" cy="3593269"/>
            <a:chOff x="1502857" y="5398176"/>
            <a:chExt cx="6423722" cy="35932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28545" y="3621602"/>
              <a:ext cx="12847444" cy="718653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2857" y="5398176"/>
              <a:ext cx="6423722" cy="35932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45859" y="2820017"/>
            <a:ext cx="2931021" cy="6171429"/>
            <a:chOff x="14945859" y="2820017"/>
            <a:chExt cx="2931021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45978" y="-249334"/>
              <a:ext cx="5862043" cy="12342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45859" y="2820017"/>
              <a:ext cx="293102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5679" y="5148661"/>
            <a:ext cx="5881079" cy="3842785"/>
            <a:chOff x="8495679" y="5148661"/>
            <a:chExt cx="5881079" cy="38427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1185" y="3248722"/>
              <a:ext cx="11762159" cy="768557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5679" y="5148661"/>
              <a:ext cx="5881079" cy="3842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0528" cy="2282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288" y="1517936"/>
            <a:ext cx="5488856" cy="97817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288" y="804779"/>
            <a:ext cx="1146474" cy="9757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14880" y="2712739"/>
            <a:ext cx="4530533" cy="7577730"/>
            <a:chOff x="13214880" y="2712739"/>
            <a:chExt cx="4530533" cy="75777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1058" y="-1050833"/>
              <a:ext cx="9061066" cy="1515546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14880" y="2712739"/>
              <a:ext cx="4530533" cy="7577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3397" y="4995150"/>
            <a:ext cx="5422463" cy="5357910"/>
            <a:chOff x="7283397" y="4995150"/>
            <a:chExt cx="5422463" cy="53579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92136" y="2346107"/>
              <a:ext cx="10844927" cy="1071582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3397" y="4995150"/>
              <a:ext cx="5422463" cy="5357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1914" y="5799954"/>
            <a:ext cx="5422463" cy="4539737"/>
            <a:chOff x="1351914" y="5799954"/>
            <a:chExt cx="5422463" cy="45397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257667" y="3555430"/>
              <a:ext cx="10844927" cy="907947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1914" y="5799954"/>
              <a:ext cx="5422463" cy="45397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73502" y="4938326"/>
            <a:ext cx="2319890" cy="6569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04985" y="4143774"/>
            <a:ext cx="2572389" cy="6569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90503" y="1852983"/>
            <a:ext cx="2572389" cy="6569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33111" y="1651231"/>
            <a:ext cx="1780071" cy="8022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2246" y="5645221"/>
            <a:ext cx="6826329" cy="4669244"/>
            <a:chOff x="1862246" y="5645221"/>
            <a:chExt cx="6826329" cy="4669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46367" y="3336666"/>
              <a:ext cx="13652657" cy="933848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2246" y="5645221"/>
              <a:ext cx="6826329" cy="466924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43740" cy="2282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85767" y="4837185"/>
            <a:ext cx="2319890" cy="6569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99564" y="3337556"/>
            <a:ext cx="2572389" cy="6569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68560" y="1435355"/>
            <a:ext cx="2572389" cy="656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95739" y="4114286"/>
            <a:ext cx="4986937" cy="6171429"/>
            <a:chOff x="9495739" y="4114286"/>
            <a:chExt cx="4986937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936" y="1056413"/>
              <a:ext cx="9973874" cy="123428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95739" y="4114286"/>
              <a:ext cx="498693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68278" y="2207900"/>
            <a:ext cx="2579852" cy="8077814"/>
            <a:chOff x="15268278" y="2207900"/>
            <a:chExt cx="2579852" cy="80778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36118" y="-1816604"/>
              <a:ext cx="5159704" cy="1615562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68278" y="2207900"/>
              <a:ext cx="2579852" cy="80778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4288" y="1517936"/>
            <a:ext cx="5488856" cy="9781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4288" y="804779"/>
            <a:ext cx="1146474" cy="9757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33111" y="1651231"/>
            <a:ext cx="1780071" cy="8022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3810" y="4544645"/>
            <a:ext cx="8349967" cy="5741070"/>
            <a:chOff x="1883810" y="4544645"/>
            <a:chExt cx="8349967" cy="57410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65906" y="1717243"/>
              <a:ext cx="16699935" cy="114821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810" y="4544645"/>
              <a:ext cx="8349967" cy="57410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36198" cy="2255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6983" y="3793901"/>
            <a:ext cx="1763131" cy="6569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36173" y="2345643"/>
            <a:ext cx="2268127" cy="6569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4213" y="389810"/>
            <a:ext cx="2572389" cy="656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08303" y="0"/>
            <a:ext cx="1292143" cy="10285714"/>
            <a:chOff x="15308303" y="0"/>
            <a:chExt cx="1292143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0425" y="-5133149"/>
              <a:ext cx="2584286" cy="2057142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08303" y="0"/>
              <a:ext cx="129214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3000" y="3106933"/>
            <a:ext cx="3356080" cy="7178781"/>
            <a:chOff x="11093000" y="3106933"/>
            <a:chExt cx="3356080" cy="71787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8188" y="-457242"/>
              <a:ext cx="6712160" cy="1435756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93000" y="3106933"/>
              <a:ext cx="3356080" cy="71787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4288" y="1517936"/>
            <a:ext cx="5488856" cy="9781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4288" y="804779"/>
            <a:ext cx="1146474" cy="9757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33111" y="1651231"/>
            <a:ext cx="1780071" cy="8022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3740" cy="2283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0421" y="4794495"/>
            <a:ext cx="2319890" cy="65691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3177" y="3745637"/>
            <a:ext cx="2572389" cy="6569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17744" y="2388771"/>
            <a:ext cx="2572389" cy="656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6363" y="5578098"/>
            <a:ext cx="6647402" cy="3764285"/>
            <a:chOff x="1096363" y="5578098"/>
            <a:chExt cx="6647402" cy="37642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43050" y="3716971"/>
              <a:ext cx="13294804" cy="752856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363" y="5578098"/>
              <a:ext cx="6647402" cy="37642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29210" y="4563810"/>
            <a:ext cx="6427221" cy="4778572"/>
            <a:chOff x="8229210" y="4563810"/>
            <a:chExt cx="6427221" cy="47785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2599" y="2201202"/>
              <a:ext cx="12854443" cy="955714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9210" y="4563810"/>
              <a:ext cx="6427221" cy="4778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41877" y="3185329"/>
            <a:ext cx="2931021" cy="6171429"/>
            <a:chOff x="15141877" y="3185329"/>
            <a:chExt cx="2931021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41996" y="115978"/>
              <a:ext cx="5862043" cy="1234285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41877" y="3185329"/>
              <a:ext cx="2931021" cy="617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4288" y="1517936"/>
            <a:ext cx="5488856" cy="9781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4288" y="804779"/>
            <a:ext cx="1146474" cy="9757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33111" y="1651231"/>
            <a:ext cx="1780071" cy="8022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1925" cy="2255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4080" y="4252313"/>
            <a:ext cx="2319890" cy="65691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8930" y="3180349"/>
            <a:ext cx="2572389" cy="6569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18243" y="2826742"/>
            <a:ext cx="2572389" cy="656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8485" y="5095006"/>
            <a:ext cx="6171429" cy="3150149"/>
            <a:chOff x="338485" y="5095006"/>
            <a:chExt cx="6171429" cy="31501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76693" y="3537518"/>
              <a:ext cx="12342857" cy="630029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485" y="5095006"/>
              <a:ext cx="6171429" cy="31501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8525" y="4100666"/>
            <a:ext cx="5861049" cy="4144489"/>
            <a:chOff x="6958525" y="4100666"/>
            <a:chExt cx="5861049" cy="41444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0801" y="2051560"/>
              <a:ext cx="11722098" cy="828897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8525" y="4100666"/>
              <a:ext cx="5861049" cy="414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8185" y="3725343"/>
            <a:ext cx="4602853" cy="4519812"/>
            <a:chOff x="13268185" y="3725343"/>
            <a:chExt cx="4602853" cy="4519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7964" y="1490670"/>
              <a:ext cx="9205707" cy="903962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68185" y="3725343"/>
              <a:ext cx="4602853" cy="45198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4288" y="1517936"/>
            <a:ext cx="5488856" cy="9781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4288" y="804779"/>
            <a:ext cx="1146474" cy="9757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33111" y="1651231"/>
            <a:ext cx="1780071" cy="8022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2513662"/>
            <a:ext cx="4270770" cy="9757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794" cy="2283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26147" y="5954879"/>
            <a:ext cx="314990" cy="248881"/>
            <a:chOff x="3726147" y="5954879"/>
            <a:chExt cx="314990" cy="248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26147" y="5954879"/>
              <a:ext cx="314990" cy="248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018" y="5046472"/>
            <a:ext cx="2151980" cy="2065696"/>
            <a:chOff x="1478018" y="5046472"/>
            <a:chExt cx="2151980" cy="20656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8018" y="5046472"/>
              <a:ext cx="2151980" cy="20656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7137" y="5507904"/>
            <a:ext cx="1226383" cy="1118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13558" y="5046472"/>
            <a:ext cx="2151980" cy="2065696"/>
            <a:chOff x="4113558" y="5046472"/>
            <a:chExt cx="2151980" cy="2065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3558" y="5046472"/>
              <a:ext cx="2151980" cy="206569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30887" y="5510649"/>
            <a:ext cx="1615753" cy="11192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097" y="5046472"/>
            <a:ext cx="2151980" cy="2065696"/>
            <a:chOff x="6749097" y="5046472"/>
            <a:chExt cx="2151980" cy="20656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9097" y="5046472"/>
              <a:ext cx="2151980" cy="20656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18897" y="5510647"/>
            <a:ext cx="1691591" cy="11186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84637" y="5046472"/>
            <a:ext cx="2151980" cy="2065696"/>
            <a:chOff x="9384637" y="5046472"/>
            <a:chExt cx="2151980" cy="20656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84637" y="5046472"/>
              <a:ext cx="2151980" cy="206569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54436" y="5510647"/>
            <a:ext cx="1881474" cy="11192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20176" y="5046472"/>
            <a:ext cx="2151980" cy="2065696"/>
            <a:chOff x="12020176" y="5046472"/>
            <a:chExt cx="2151980" cy="20656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0176" y="5046472"/>
              <a:ext cx="2151980" cy="20656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89976" y="5529695"/>
            <a:ext cx="1760261" cy="11192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655715" y="5046472"/>
            <a:ext cx="2151980" cy="2065696"/>
            <a:chOff x="14655715" y="5046472"/>
            <a:chExt cx="2151980" cy="20656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55715" y="5046472"/>
              <a:ext cx="2151980" cy="206569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73046" y="5510647"/>
            <a:ext cx="1250718" cy="11141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70776" y="5941109"/>
            <a:ext cx="314990" cy="248881"/>
            <a:chOff x="6370776" y="5941109"/>
            <a:chExt cx="314990" cy="2488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6370776" y="5941109"/>
              <a:ext cx="314990" cy="2488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90341" y="5954879"/>
            <a:ext cx="314990" cy="248881"/>
            <a:chOff x="8990341" y="5954879"/>
            <a:chExt cx="314990" cy="2488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8990341" y="5954879"/>
              <a:ext cx="314990" cy="2488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34970" y="5941109"/>
            <a:ext cx="314990" cy="248881"/>
            <a:chOff x="11634970" y="5941109"/>
            <a:chExt cx="314990" cy="2488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1634970" y="5941109"/>
              <a:ext cx="314990" cy="2488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79173" y="5954879"/>
            <a:ext cx="314990" cy="248881"/>
            <a:chOff x="14279173" y="5954879"/>
            <a:chExt cx="314990" cy="2488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4279173" y="5954879"/>
              <a:ext cx="314990" cy="248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2514" cy="2283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4734" y="4453570"/>
            <a:ext cx="2319890" cy="65691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0456" y="3362528"/>
            <a:ext cx="2572389" cy="6569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68935" y="2884244"/>
            <a:ext cx="2572389" cy="656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05949" y="3772962"/>
            <a:ext cx="4705258" cy="5358766"/>
            <a:chOff x="12905949" y="3772962"/>
            <a:chExt cx="4705258" cy="53587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8678" y="1119847"/>
              <a:ext cx="9410516" cy="1071753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5949" y="3772962"/>
              <a:ext cx="4705258" cy="53587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90228" y="4251606"/>
            <a:ext cx="5699742" cy="4880122"/>
            <a:chOff x="6790228" y="4251606"/>
            <a:chExt cx="5699742" cy="48801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9630" y="1838789"/>
              <a:ext cx="11399484" cy="976024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0228" y="4251606"/>
              <a:ext cx="5699742" cy="4880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4507" y="5241323"/>
            <a:ext cx="5699742" cy="3890405"/>
            <a:chOff x="674507" y="5241323"/>
            <a:chExt cx="5699742" cy="38904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088252" y="3317839"/>
              <a:ext cx="11399484" cy="778081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507" y="5241323"/>
              <a:ext cx="5699742" cy="38904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4288" y="1517936"/>
            <a:ext cx="5488856" cy="9781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4288" y="804779"/>
            <a:ext cx="1146474" cy="9757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33111" y="1651231"/>
            <a:ext cx="1780071" cy="8022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29354" cy="2255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288" y="804779"/>
            <a:ext cx="1146474" cy="9757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3276" y="3750774"/>
            <a:ext cx="2319890" cy="6569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36734" y="3296210"/>
            <a:ext cx="2572389" cy="6569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0748" y="2760423"/>
            <a:ext cx="2572389" cy="656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571" y="4548915"/>
            <a:ext cx="6670697" cy="5736799"/>
            <a:chOff x="1707571" y="4548915"/>
            <a:chExt cx="6670697" cy="57367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99322" y="1712543"/>
              <a:ext cx="13341393" cy="1147359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7571" y="4548915"/>
              <a:ext cx="6670697" cy="5736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2218" y="4114286"/>
            <a:ext cx="3748321" cy="6171429"/>
            <a:chOff x="9552218" y="4114286"/>
            <a:chExt cx="374832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1987" y="1049498"/>
              <a:ext cx="7496641" cy="123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52218" y="4114286"/>
              <a:ext cx="374832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74488" y="3569522"/>
            <a:ext cx="3191807" cy="6720527"/>
            <a:chOff x="14474488" y="3569522"/>
            <a:chExt cx="3191807" cy="67205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50053" y="227078"/>
              <a:ext cx="6383614" cy="1344105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74488" y="3569522"/>
              <a:ext cx="3191807" cy="67205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4288" y="1517936"/>
            <a:ext cx="5488856" cy="9781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48765" y="1651230"/>
            <a:ext cx="1322481" cy="8022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267281"/>
            <a:ext cx="18285714" cy="7225806"/>
            <a:chOff x="0" y="2267281"/>
            <a:chExt cx="18285714" cy="72258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67281"/>
              <a:ext cx="18285714" cy="72258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57549" y="2745571"/>
            <a:ext cx="5127729" cy="10796718"/>
            <a:chOff x="9457549" y="2745571"/>
            <a:chExt cx="5127729" cy="107967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0930" y="-2602779"/>
              <a:ext cx="10255458" cy="2159343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7549" y="2745571"/>
              <a:ext cx="5127729" cy="107967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288" y="1070269"/>
            <a:ext cx="4750605" cy="9757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4288" y="357115"/>
            <a:ext cx="1146474" cy="975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92068" y="2745571"/>
            <a:ext cx="5127729" cy="10796718"/>
            <a:chOff x="3392068" y="2745571"/>
            <a:chExt cx="5127729" cy="10796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449" y="-2602779"/>
              <a:ext cx="10255458" cy="2159343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92068" y="2745571"/>
              <a:ext cx="5127729" cy="107967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118" y="3574349"/>
            <a:ext cx="2888273" cy="14616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02862" y="2893626"/>
            <a:ext cx="972677" cy="300314"/>
            <a:chOff x="2302862" y="2893626"/>
            <a:chExt cx="972677" cy="3003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2862" y="2893626"/>
              <a:ext cx="972677" cy="300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17515" y="4238046"/>
            <a:ext cx="1152734" cy="355907"/>
            <a:chOff x="8617515" y="4238046"/>
            <a:chExt cx="1152734" cy="3559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617515" y="4238046"/>
              <a:ext cx="1152734" cy="3559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04716" y="1194726"/>
            <a:ext cx="2624848" cy="8022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00262" y="3786300"/>
            <a:ext cx="2735576" cy="14616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67340" y="8805206"/>
            <a:ext cx="972244" cy="300180"/>
            <a:chOff x="14867340" y="8805206"/>
            <a:chExt cx="972244" cy="3001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67340" y="8805206"/>
              <a:ext cx="972244" cy="30018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00262" y="7724468"/>
            <a:ext cx="2856462" cy="104068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3273" y="5864373"/>
            <a:ext cx="2174522" cy="189399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0855" y="9721429"/>
            <a:ext cx="267626" cy="2255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267281"/>
            <a:ext cx="18285714" cy="8018433"/>
            <a:chOff x="0" y="2267281"/>
            <a:chExt cx="18285714" cy="8018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67281"/>
              <a:ext cx="18285714" cy="8018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43157" y="2982575"/>
            <a:ext cx="10305373" cy="5764568"/>
            <a:chOff x="3243157" y="2982575"/>
            <a:chExt cx="10305373" cy="57645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13837" y="192701"/>
              <a:ext cx="20610746" cy="1152913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3157" y="2982575"/>
              <a:ext cx="10305373" cy="576456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288" y="1070269"/>
            <a:ext cx="6090442" cy="10115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4288" y="357115"/>
            <a:ext cx="1146474" cy="9757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5541" y="4137294"/>
            <a:ext cx="3783728" cy="14634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37992" y="1194726"/>
            <a:ext cx="2624848" cy="8022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46077" y="3756986"/>
            <a:ext cx="973555" cy="300585"/>
            <a:chOff x="13746077" y="3756986"/>
            <a:chExt cx="973555" cy="3005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46077" y="3756986"/>
              <a:ext cx="973555" cy="3005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11144" y="8231601"/>
            <a:ext cx="2856462" cy="10406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25541" y="5807101"/>
            <a:ext cx="2735576" cy="14616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9525" y="4925179"/>
            <a:ext cx="2174522" cy="18939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71473" y="7922612"/>
            <a:ext cx="973555" cy="300585"/>
            <a:chOff x="13771473" y="7922612"/>
            <a:chExt cx="973555" cy="3005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71473" y="7922612"/>
              <a:ext cx="973555" cy="30058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0855" y="9721429"/>
            <a:ext cx="268324" cy="2283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75673" y="4436250"/>
            <a:ext cx="7757674" cy="7757674"/>
            <a:chOff x="11375673" y="4436250"/>
            <a:chExt cx="7757674" cy="7757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5673" y="4436250"/>
              <a:ext cx="7757674" cy="77576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0794" y="2017720"/>
            <a:ext cx="1493816" cy="9722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0793" y="1304564"/>
            <a:ext cx="1160201" cy="9757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855" y="9721429"/>
            <a:ext cx="273213" cy="225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29236" y="5850889"/>
            <a:ext cx="5612192" cy="3891492"/>
            <a:chOff x="12229236" y="5850889"/>
            <a:chExt cx="5612192" cy="38914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8818" y="3966389"/>
              <a:ext cx="11224383" cy="778298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29236" y="5850889"/>
              <a:ext cx="5612192" cy="38914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3944" y="3243125"/>
            <a:ext cx="9527063" cy="4713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0734" y="3586089"/>
            <a:ext cx="5346657" cy="15401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84763" y="9687143"/>
            <a:ext cx="1589711" cy="26989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0256" y="4925088"/>
            <a:ext cx="3452871" cy="9935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91683" y="5907438"/>
            <a:ext cx="5943623" cy="290187"/>
            <a:chOff x="3791683" y="5907438"/>
            <a:chExt cx="5943623" cy="2901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1683" y="5907438"/>
              <a:ext cx="5943623" cy="290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A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3492" cy="2283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2334664"/>
            <a:ext cx="1462780" cy="9841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2646" y="5411360"/>
            <a:ext cx="16783069" cy="4874355"/>
            <a:chOff x="1502646" y="5411360"/>
            <a:chExt cx="16783069" cy="48743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646" y="5411360"/>
              <a:ext cx="16783069" cy="487435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4459" y="1612378"/>
            <a:ext cx="984141" cy="9757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66154" y="3674602"/>
            <a:ext cx="11518352" cy="7954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51137" cy="10285714"/>
            <a:chOff x="0" y="0"/>
            <a:chExt cx="155113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5113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8381" cy="228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7144" y="3841115"/>
            <a:ext cx="11284884" cy="35686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7145" y="2255798"/>
            <a:ext cx="2768606" cy="9781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0917" y="1559312"/>
            <a:ext cx="1147668" cy="9757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0719" y="4539978"/>
            <a:ext cx="4708277" cy="5159756"/>
            <a:chOff x="12900719" y="4539978"/>
            <a:chExt cx="4708277" cy="51597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0719" y="4539978"/>
              <a:ext cx="4708277" cy="5159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51610" y="7119856"/>
            <a:ext cx="1829149" cy="2498482"/>
            <a:chOff x="10751610" y="7119856"/>
            <a:chExt cx="1829149" cy="24984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1610" y="7119856"/>
              <a:ext cx="1829149" cy="24984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51137" cy="10285714"/>
            <a:chOff x="0" y="0"/>
            <a:chExt cx="155113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5113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514" cy="228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84987" y="4218846"/>
            <a:ext cx="6200727" cy="6268127"/>
            <a:chOff x="12084987" y="4218846"/>
            <a:chExt cx="6200727" cy="62681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4987" y="4218846"/>
              <a:ext cx="6200727" cy="62681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7145" y="2255798"/>
            <a:ext cx="2768606" cy="9781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0917" y="1559312"/>
            <a:ext cx="1147668" cy="9757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7144" y="3812363"/>
            <a:ext cx="9936887" cy="48357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6866"/>
            <a:ext cx="9142857" cy="10322581"/>
            <a:chOff x="0" y="-36866"/>
            <a:chExt cx="9142857" cy="10322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6866"/>
              <a:ext cx="9142857" cy="103225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727" cy="2283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5714" y="0"/>
            <a:ext cx="7657143" cy="10285714"/>
            <a:chOff x="1485714" y="0"/>
            <a:chExt cx="7657143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5714" y="0"/>
              <a:ext cx="7657143" cy="10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5431" y="3395332"/>
            <a:ext cx="2589557" cy="9781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40096" y="4689115"/>
            <a:ext cx="6077415" cy="22869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85431" y="2682180"/>
            <a:ext cx="1150652" cy="975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89619" y="7897590"/>
            <a:ext cx="1731384" cy="331065"/>
            <a:chOff x="10689619" y="7897590"/>
            <a:chExt cx="1731384" cy="3310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9619" y="7897590"/>
              <a:ext cx="1731384" cy="331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3022" y="7660699"/>
            <a:ext cx="2089650" cy="804847"/>
            <a:chOff x="12763022" y="7660699"/>
            <a:chExt cx="2089650" cy="804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63022" y="7660699"/>
              <a:ext cx="2089650" cy="804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94691" y="7649297"/>
            <a:ext cx="1608201" cy="827651"/>
            <a:chOff x="15194691" y="7649297"/>
            <a:chExt cx="1608201" cy="8276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94691" y="7649297"/>
              <a:ext cx="1608201" cy="827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68184" cy="2283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0627" y="357115"/>
            <a:ext cx="3336763" cy="9722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878" y="343345"/>
            <a:ext cx="1171540" cy="9757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99446" y="1413363"/>
            <a:ext cx="3613996" cy="8895989"/>
            <a:chOff x="2399446" y="1413363"/>
            <a:chExt cx="3613996" cy="88959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034" y="-2999386"/>
              <a:ext cx="7227991" cy="1779197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9446" y="1413363"/>
              <a:ext cx="3613996" cy="88959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58021" y="1413363"/>
            <a:ext cx="3604393" cy="8872352"/>
            <a:chOff x="7458021" y="1413363"/>
            <a:chExt cx="3604393" cy="88723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1210" y="-2987661"/>
              <a:ext cx="7208786" cy="1774470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8021" y="1413363"/>
              <a:ext cx="3604393" cy="8872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06993" y="1413363"/>
            <a:ext cx="3586599" cy="8872352"/>
            <a:chOff x="12506993" y="1413363"/>
            <a:chExt cx="3586599" cy="88723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8707" y="-2987834"/>
              <a:ext cx="7173197" cy="1774470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06993" y="1413363"/>
              <a:ext cx="3586599" cy="8872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5727" cy="2283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0022" y="1060143"/>
            <a:ext cx="1577749" cy="2283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882" y="1104923"/>
            <a:ext cx="3336763" cy="9722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1878" y="343345"/>
            <a:ext cx="1171540" cy="9757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05370" y="1413363"/>
            <a:ext cx="3604393" cy="8872352"/>
            <a:chOff x="5305370" y="1413363"/>
            <a:chExt cx="3604393" cy="8872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8558" y="-2987661"/>
              <a:ext cx="7208786" cy="177447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5370" y="1413363"/>
              <a:ext cx="3604393" cy="88723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24873" y="1413363"/>
            <a:ext cx="3604393" cy="8872352"/>
            <a:chOff x="10324873" y="1413363"/>
            <a:chExt cx="3604393" cy="88723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8062" y="-2987661"/>
              <a:ext cx="7208786" cy="1774470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24873" y="1413363"/>
              <a:ext cx="3604393" cy="8872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4873" y="1413363"/>
            <a:ext cx="3604393" cy="8872352"/>
            <a:chOff x="10324873" y="1413363"/>
            <a:chExt cx="3604393" cy="88723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4873" y="1413363"/>
              <a:ext cx="3604393" cy="8872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86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8858" y="9721429"/>
            <a:ext cx="273911" cy="2283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7800" y="1047922"/>
            <a:ext cx="1577749" cy="2283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288" y="1555592"/>
            <a:ext cx="6633539" cy="9757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3426" y="3311081"/>
            <a:ext cx="2635210" cy="495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9139" y="6907119"/>
            <a:ext cx="13353689" cy="2133139"/>
            <a:chOff x="2499139" y="6907119"/>
            <a:chExt cx="13353689" cy="2133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9139" y="6907119"/>
              <a:ext cx="13353689" cy="21331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53426" y="6387131"/>
            <a:ext cx="2331980" cy="495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57542" y="7346085"/>
            <a:ext cx="9636885" cy="1255207"/>
            <a:chOff x="4357542" y="7346085"/>
            <a:chExt cx="9636885" cy="12552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0400" y="7383227"/>
              <a:ext cx="2770597" cy="66017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900825" y="7346085"/>
              <a:ext cx="900239" cy="1255207"/>
              <a:chOff x="7900825" y="7346085"/>
              <a:chExt cx="900239" cy="12552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86543" y="7231802"/>
                <a:ext cx="1279968" cy="132034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66541" y="8247016"/>
                <a:ext cx="945805" cy="4502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66045" y="7346086"/>
              <a:ext cx="900239" cy="1255205"/>
              <a:chOff x="10466045" y="7346086"/>
              <a:chExt cx="900239" cy="125520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51762" y="7231804"/>
                <a:ext cx="1303586" cy="132034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31760" y="8247014"/>
                <a:ext cx="993119" cy="39610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031264" y="7346086"/>
              <a:ext cx="963163" cy="1255205"/>
              <a:chOff x="13031264" y="7346086"/>
              <a:chExt cx="963163" cy="125520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916981" y="7231804"/>
                <a:ext cx="1366200" cy="132111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28441" y="8247014"/>
                <a:ext cx="824739" cy="39633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499139" y="3831069"/>
            <a:ext cx="13353689" cy="2133139"/>
            <a:chOff x="2499139" y="3831069"/>
            <a:chExt cx="13353689" cy="21331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99139" y="3831069"/>
              <a:ext cx="13353689" cy="21331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41240" y="4287767"/>
            <a:ext cx="10469488" cy="1304096"/>
            <a:chOff x="3941240" y="4287767"/>
            <a:chExt cx="10469488" cy="13040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84099" y="4232069"/>
              <a:ext cx="1232348" cy="68493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01803" y="4230625"/>
              <a:ext cx="1232348" cy="68493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5288016" y="4289210"/>
              <a:ext cx="1085714" cy="1302653"/>
              <a:chOff x="5288016" y="4289210"/>
              <a:chExt cx="1085714" cy="130265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5357320" y="4289210"/>
                <a:ext cx="947106" cy="947106"/>
                <a:chOff x="5357320" y="4289210"/>
                <a:chExt cx="947106" cy="947106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5357320" y="4289210"/>
                  <a:ext cx="947106" cy="947106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249922" y="5198222"/>
                <a:ext cx="1227284" cy="44011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021099" y="4290643"/>
              <a:ext cx="1085714" cy="1299787"/>
              <a:chOff x="9021099" y="4290643"/>
              <a:chExt cx="1085714" cy="1299787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9090406" y="4290643"/>
                <a:ext cx="947106" cy="947106"/>
                <a:chOff x="9090406" y="4290643"/>
                <a:chExt cx="947106" cy="947106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9090406" y="4290643"/>
                  <a:ext cx="947106" cy="947106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983005" y="5199657"/>
                <a:ext cx="1206332" cy="4401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455776" y="4290645"/>
              <a:ext cx="1085714" cy="1299783"/>
              <a:chOff x="10455776" y="4290645"/>
              <a:chExt cx="1085714" cy="1299783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0525038" y="4290645"/>
                <a:ext cx="947106" cy="947106"/>
                <a:chOff x="10525038" y="4290645"/>
                <a:chExt cx="947106" cy="947106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0525038" y="4290645"/>
                  <a:ext cx="947106" cy="947106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17681" y="5199654"/>
                <a:ext cx="1199348" cy="43681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890347" y="4290645"/>
              <a:ext cx="1085714" cy="1299783"/>
              <a:chOff x="11890347" y="4290645"/>
              <a:chExt cx="1085714" cy="1299783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959671" y="4290645"/>
                <a:ext cx="947106" cy="947106"/>
                <a:chOff x="11959671" y="4290645"/>
                <a:chExt cx="947106" cy="947106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1959671" y="4290645"/>
                  <a:ext cx="947106" cy="947106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852253" y="5199654"/>
                <a:ext cx="1191475" cy="4401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325014" y="4290645"/>
              <a:ext cx="1085714" cy="1299783"/>
              <a:chOff x="13325014" y="4290645"/>
              <a:chExt cx="1085714" cy="129978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394303" y="4290645"/>
                <a:ext cx="947106" cy="947106"/>
                <a:chOff x="13394303" y="4290645"/>
                <a:chExt cx="947106" cy="947106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3394303" y="4290645"/>
                  <a:ext cx="947106" cy="947106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286920" y="5199654"/>
                <a:ext cx="1180809" cy="440115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794288" y="842438"/>
            <a:ext cx="1146474" cy="9757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2022-03-08T16:11:45Z</dcterms:created>
  <dcterms:modified xsi:type="dcterms:W3CDTF">2022-03-08T16:11:45Z</dcterms:modified>
</cp:coreProperties>
</file>